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9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2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3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7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7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5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8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2">
                <a:lumMod val="5000"/>
                <a:lumOff val="95000"/>
              </a:schemeClr>
            </a:gs>
            <a:gs pos="97000">
              <a:schemeClr val="accent2">
                <a:lumMod val="45000"/>
                <a:lumOff val="55000"/>
              </a:schemeClr>
            </a:gs>
            <a:gs pos="99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F0F9-4F0D-4D64-A50D-B241301272E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54E5-FB4A-4810-B3C0-E9ABCE88A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.arizona.edu/CELL_BIO/tutorials/pev/graphics/golgi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library.thinkquest.org/12413/img/cytoskeleton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.arizona.edu/CELL_BIO/tutorials/pev/graphics/lysosome.gif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cbs.dtu.dk/staff/dave/roanoke/mitochon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chloroplast.uoregon.edu/intro_pml/images/chloroplast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.arizona.edu/CELL_BIO/tutorials/pev/graphics/nucleus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.arizona.edu/CELL_BIO/tutorials/pev/graphics/rough_er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http://www.daviddarling.info/images/ribosome.jpg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.arizona.edu/CELL_BIO/tutorials/pev/graphics/rough_er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.arizona.edu/CELL_BIO/tutorials/pev/graphics/smooth_er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Cell Parts</a:t>
            </a:r>
            <a:endParaRPr lang="en-US" sz="7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0538" y="3509963"/>
            <a:ext cx="99309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Organelles – “little organs” found inside the cell.</a:t>
            </a:r>
          </a:p>
          <a:p>
            <a:pPr algn="ctr"/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Each organelle has a unique function.</a:t>
            </a:r>
          </a:p>
        </p:txBody>
      </p:sp>
    </p:spTree>
    <p:extLst>
      <p:ext uri="{BB962C8B-B14F-4D97-AF65-F5344CB8AC3E}">
        <p14:creationId xmlns:p14="http://schemas.microsoft.com/office/powerpoint/2010/main" val="30699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Golgi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Packaging of chemicals for transport throughout and out of the cell.</a:t>
            </a:r>
          </a:p>
          <a:p>
            <a:pPr marL="0" indent="0">
              <a:buNone/>
            </a:pPr>
            <a:r>
              <a:rPr lang="en-US" dirty="0" smtClean="0"/>
              <a:t>Materials are packed in bubbles called vesicles.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841680"/>
            <a:ext cx="5183188" cy="442525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Sometimes looks like flattened stacks of pancakes.</a:t>
            </a:r>
            <a:endParaRPr lang="en-US" dirty="0"/>
          </a:p>
        </p:txBody>
      </p:sp>
      <p:pic>
        <p:nvPicPr>
          <p:cNvPr id="9218" name="Picture 2" descr="http://www.biology.arizona.edu/CELL_BIO/tutorials/pev/graphics/golgi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412" y="1519708"/>
            <a:ext cx="4219506" cy="27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Cytoskeleton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Provides structure and support. </a:t>
            </a:r>
          </a:p>
          <a:p>
            <a:pPr marL="0" indent="0">
              <a:buNone/>
            </a:pPr>
            <a:r>
              <a:rPr lang="en-US" dirty="0" smtClean="0"/>
              <a:t>Made up of different types of proteins.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Looks like rods – they are protein fibers.</a:t>
            </a:r>
            <a:endParaRPr lang="en-US" dirty="0"/>
          </a:p>
        </p:txBody>
      </p:sp>
      <p:pic>
        <p:nvPicPr>
          <p:cNvPr id="10242" name="Picture 2" descr="Cytoskeleton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895" y="1764406"/>
            <a:ext cx="3292229" cy="329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1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Lysosome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Contains enzymes used for breaking down large molecules and old cell parts.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Remember that “lyse” means to destroy. </a:t>
            </a:r>
            <a:endParaRPr lang="en-US" dirty="0"/>
          </a:p>
        </p:txBody>
      </p:sp>
      <p:pic>
        <p:nvPicPr>
          <p:cNvPr id="11266" name="Picture 2" descr="http://www.biology.arizona.edu/CELL_BIO/tutorials/pev/graphics/lysosome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97587" y="1306769"/>
            <a:ext cx="3651719" cy="36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5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ell Wal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856" y="1764406"/>
            <a:ext cx="4982717" cy="410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Cell Wall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Provides structure and support. </a:t>
            </a:r>
          </a:p>
          <a:p>
            <a:pPr marL="0" indent="0">
              <a:buNone/>
            </a:pPr>
            <a:r>
              <a:rPr lang="en-US" dirty="0" smtClean="0"/>
              <a:t>Located outside of the plasma membrane.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Gives cells a very defined shape.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Nucleolus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ribosomes are made.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854559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Notice that the nucleolus is found inside of the nucleus.</a:t>
            </a:r>
          </a:p>
        </p:txBody>
      </p:sp>
      <p:pic>
        <p:nvPicPr>
          <p:cNvPr id="13314" name="Picture 2" descr="http://www.rocklin.k12.ca.us/staff/dfix/zenith/handouts/organelles/nuclear_membrane_diagr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26" t="11192" r="26696" b="9935"/>
          <a:stretch/>
        </p:blipFill>
        <p:spPr bwMode="auto">
          <a:xfrm>
            <a:off x="6172200" y="1764407"/>
            <a:ext cx="2536377" cy="322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70988" y="1882712"/>
            <a:ext cx="785611" cy="100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88485" y="3489290"/>
            <a:ext cx="392805" cy="1002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70988" y="4476484"/>
            <a:ext cx="392805" cy="237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Plasma Membrane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Barrier that surrounds all cells.</a:t>
            </a:r>
          </a:p>
          <a:p>
            <a:pPr marL="0" indent="0">
              <a:buNone/>
            </a:pPr>
            <a:r>
              <a:rPr lang="en-US" dirty="0" smtClean="0"/>
              <a:t>Controls what enters and leaves the cell.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Notice the two layers of molecules (phospholipids)</a:t>
            </a:r>
            <a:endParaRPr lang="en-US" dirty="0"/>
          </a:p>
        </p:txBody>
      </p:sp>
      <p:pic>
        <p:nvPicPr>
          <p:cNvPr id="1027" name="Picture 3" descr="[Phospholipid Bilayer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55407"/>
            <a:ext cx="5143198" cy="318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7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Mitochondria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257800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Breaks down food to make energy.</a:t>
            </a:r>
          </a:p>
          <a:p>
            <a:pPr marL="0" indent="0">
              <a:buNone/>
            </a:pPr>
            <a:r>
              <a:rPr lang="en-US" dirty="0" smtClean="0"/>
              <a:t>“Powerhouse” of the cell.</a:t>
            </a:r>
          </a:p>
          <a:p>
            <a:pPr marL="0" indent="0">
              <a:buNone/>
            </a:pPr>
            <a:r>
              <a:rPr lang="en-US" dirty="0" smtClean="0"/>
              <a:t>Performs cellular respiration.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all the folds on the inside – increases surface area for greater efficiency.</a:t>
            </a:r>
            <a:endParaRPr lang="en-US" dirty="0"/>
          </a:p>
        </p:txBody>
      </p:sp>
      <p:pic>
        <p:nvPicPr>
          <p:cNvPr id="2050" name="Picture 2" descr="http://www.cbs.dtu.dk/staff/dave/roanoke/mitochon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1934">
            <a:off x="6544035" y="1275010"/>
            <a:ext cx="3551240" cy="269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8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hloroplast.uoregon.edu/intro_pml/images/chloroplast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0682">
            <a:off x="6341169" y="1704772"/>
            <a:ext cx="4193750" cy="239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Chloroplast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Uses sunlight to make sugars.</a:t>
            </a:r>
          </a:p>
          <a:p>
            <a:pPr marL="0" indent="0">
              <a:buNone/>
            </a:pPr>
            <a:r>
              <a:rPr lang="en-US" dirty="0" smtClean="0"/>
              <a:t>Performs photosynthesis.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199" y="1764406"/>
            <a:ext cx="5289997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Notice the extensive folding on the inside – increases surface area.</a:t>
            </a:r>
          </a:p>
          <a:p>
            <a:pPr marL="0" indent="0">
              <a:buNone/>
            </a:pPr>
            <a:r>
              <a:rPr lang="en-US" dirty="0" smtClean="0"/>
              <a:t>Contains a green pigment – therefore, frequently shown as a green structure.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Nucleus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Contains the genetic material (DNA) of a cell.</a:t>
            </a:r>
          </a:p>
          <a:p>
            <a:pPr marL="0" indent="0">
              <a:buNone/>
            </a:pPr>
            <a:r>
              <a:rPr lang="en-US" dirty="0" smtClean="0"/>
              <a:t>Sometimes considered the “brain” of the cell.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Notice the additional structure on the inside (nucleolus) and the holes in the surface (pores).</a:t>
            </a:r>
            <a:endParaRPr lang="en-US" dirty="0"/>
          </a:p>
        </p:txBody>
      </p:sp>
      <p:pic>
        <p:nvPicPr>
          <p:cNvPr id="4098" name="Picture 2" descr="http://www.biology.arizona.edu/CELL_BIO/tutorials/pev/graphics/nucleus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1095" y="1764405"/>
            <a:ext cx="2752904" cy="277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1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biology.arizona.edu/CELL_BIO/tutorials/pev/graphics/rough_e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075" y="1764406"/>
            <a:ext cx="2711093" cy="171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Ribosome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Site of protein synthesis.</a:t>
            </a:r>
          </a:p>
          <a:p>
            <a:pPr marL="0" indent="0">
              <a:buNone/>
            </a:pPr>
            <a:r>
              <a:rPr lang="en-US" dirty="0" smtClean="0"/>
              <a:t>Can be found on Endoplasmic Reticulum or floating freely in the cell.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867438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Frequently pictured as dots, but a closer look shows two distinct sections.</a:t>
            </a:r>
            <a:endParaRPr lang="en-US" dirty="0"/>
          </a:p>
        </p:txBody>
      </p:sp>
      <p:pic>
        <p:nvPicPr>
          <p:cNvPr id="5123" name="Picture 3" descr="http://www.daviddarling.info/images/ribosome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339" y="1777410"/>
            <a:ext cx="1677608" cy="170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 flipV="1">
            <a:off x="8763794" y="2601532"/>
            <a:ext cx="921119" cy="1614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Rough Endoplasmic Reticulum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Transport system for chemicals, specifically proteins.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Rough due to ribosomes attached to the surface.</a:t>
            </a:r>
            <a:endParaRPr lang="en-US" dirty="0"/>
          </a:p>
        </p:txBody>
      </p:sp>
      <p:pic>
        <p:nvPicPr>
          <p:cNvPr id="6146" name="Picture 2" descr="http://www.biology.arizona.edu/CELL_BIO/tutorials/pev/graphics/rough_e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822" y="1638013"/>
            <a:ext cx="3950640" cy="250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9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Smooth Endoplasmic Reticulum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Transport system for chemicals, specifically lipids.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764406"/>
            <a:ext cx="5183188" cy="44252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Smooth because of absence of ribosomes.</a:t>
            </a:r>
            <a:endParaRPr lang="en-US" dirty="0"/>
          </a:p>
        </p:txBody>
      </p:sp>
      <p:pic>
        <p:nvPicPr>
          <p:cNvPr id="7170" name="Picture 2" descr="http://www.biology.arizona.edu/CELL_BIO/tutorials/pev/graphics/smooth_e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5141" y="633343"/>
            <a:ext cx="2707593" cy="427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8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Vacuole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985707"/>
            <a:ext cx="5157787" cy="534001"/>
          </a:xfrm>
        </p:spPr>
        <p:txBody>
          <a:bodyPr/>
          <a:lstStyle/>
          <a:p>
            <a:r>
              <a:rPr lang="en-US" dirty="0" smtClean="0"/>
              <a:t>Definition/Function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7" y="1764406"/>
            <a:ext cx="5157787" cy="4425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Storage of water.</a:t>
            </a:r>
          </a:p>
          <a:p>
            <a:pPr marL="0" indent="0">
              <a:buNone/>
            </a:pPr>
            <a:r>
              <a:rPr lang="en-US" dirty="0" smtClean="0"/>
              <a:t>May also store nutrients and wastes.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985707"/>
            <a:ext cx="5183188" cy="534001"/>
          </a:xfrm>
        </p:spPr>
        <p:txBody>
          <a:bodyPr>
            <a:normAutofit/>
          </a:bodyPr>
          <a:lstStyle/>
          <a:p>
            <a:r>
              <a:rPr lang="en-US" dirty="0" smtClean="0"/>
              <a:t>Diagram/Description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841680"/>
            <a:ext cx="5183188" cy="4425257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Notice the bag-like shape: important for storing materials.</a:t>
            </a:r>
            <a:endParaRPr lang="en-US" dirty="0"/>
          </a:p>
        </p:txBody>
      </p:sp>
      <p:pic>
        <p:nvPicPr>
          <p:cNvPr id="8197" name="Picture 5" descr="http://c85c7a.medialib.glogster.com/media/74/749be6e0341368a48c6a307d50d5283aeadb1e1ef0dd136bea28c5fe01c6f24b/vacuole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353" y="1406194"/>
            <a:ext cx="3061952" cy="401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0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389</Words>
  <Application>Microsoft Office PowerPoint</Application>
  <PresentationFormat>Widescreen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Office Theme</vt:lpstr>
      <vt:lpstr>Cell Parts</vt:lpstr>
      <vt:lpstr>Plasma Membrane</vt:lpstr>
      <vt:lpstr>Mitochondria</vt:lpstr>
      <vt:lpstr>Chloroplast</vt:lpstr>
      <vt:lpstr>Nucleus</vt:lpstr>
      <vt:lpstr>Ribosome</vt:lpstr>
      <vt:lpstr>Rough Endoplasmic Reticulum</vt:lpstr>
      <vt:lpstr>Smooth Endoplasmic Reticulum</vt:lpstr>
      <vt:lpstr>Vacuole</vt:lpstr>
      <vt:lpstr>Golgi</vt:lpstr>
      <vt:lpstr>Cytoskeleton</vt:lpstr>
      <vt:lpstr>Lysosome</vt:lpstr>
      <vt:lpstr>Cell Wall</vt:lpstr>
      <vt:lpstr>Nucleolus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Parts</dc:title>
  <dc:creator>Anna Yasinovskaya-Downey</dc:creator>
  <cp:lastModifiedBy>Anna Yasinovskaya-Downey</cp:lastModifiedBy>
  <cp:revision>6</cp:revision>
  <dcterms:created xsi:type="dcterms:W3CDTF">2015-01-27T04:31:53Z</dcterms:created>
  <dcterms:modified xsi:type="dcterms:W3CDTF">2015-01-27T11:45:11Z</dcterms:modified>
</cp:coreProperties>
</file>